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8" r:id="rId4"/>
    <p:sldId id="269" r:id="rId5"/>
    <p:sldId id="270" r:id="rId6"/>
    <p:sldId id="260" r:id="rId7"/>
    <p:sldId id="273" r:id="rId8"/>
    <p:sldId id="272" r:id="rId9"/>
    <p:sldId id="265" r:id="rId10"/>
    <p:sldId id="274" r:id="rId11"/>
    <p:sldId id="267" r:id="rId12"/>
    <p:sldId id="266" r:id="rId13"/>
    <p:sldId id="275" r:id="rId14"/>
    <p:sldId id="261" r:id="rId15"/>
    <p:sldId id="271"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4" autoAdjust="0"/>
    <p:restoredTop sz="66872"/>
  </p:normalViewPr>
  <p:slideViewPr>
    <p:cSldViewPr snapToGrid="0">
      <p:cViewPr>
        <p:scale>
          <a:sx n="90" d="100"/>
          <a:sy n="90" d="100"/>
        </p:scale>
        <p:origin x="1096" y="-8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 used table for quarterly changes in GDP, from January 1987 to June 2022. In order to observe the impact of covid-19 on GDP, I intercepted data from March 2020 to June 2022. </a:t>
            </a:r>
          </a:p>
          <a:p>
            <a:r>
              <a:rPr lang="en-NZ" b="0" i="0" u="none" strike="noStrike" dirty="0">
                <a:solidFill>
                  <a:srgbClr val="050505"/>
                </a:solidFill>
                <a:effectLst/>
                <a:latin typeface="system-ui"/>
              </a:rPr>
              <a:t>As my teammates analysed the impact of covid-19 on agriculture and healthcare, I also compared GDP changes in these industry. </a:t>
            </a:r>
          </a:p>
          <a:p>
            <a:r>
              <a:rPr lang="en-NZ" b="0" i="0" u="none" strike="noStrike" dirty="0">
                <a:solidFill>
                  <a:srgbClr val="050505"/>
                </a:solidFill>
                <a:effectLst/>
                <a:latin typeface="system-ui"/>
              </a:rPr>
              <a:t>As we can see in the graph, health GDP shows a continuous upward trend. Agricultural GDP saw a huge reduction in the first few months of covid-19, which coincided with the start of New Zealand's lockdown After the end of the lockdown in September 2020, agricultural GDP started to grow up until the lockdown started again in August 2021.</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The second graph shows the quarterly percentage change in GDP. As we can see in the graph, from March to July 2020, GDP decreased significantly. During this time, the virus was raging all over the world, and New Zealand went into lockdown. </a:t>
            </a:r>
          </a:p>
          <a:p>
            <a:r>
              <a:rPr lang="en-NZ" b="0" i="0" u="none" strike="noStrike" dirty="0">
                <a:solidFill>
                  <a:srgbClr val="050505"/>
                </a:solidFill>
                <a:effectLst/>
                <a:latin typeface="system-ui"/>
              </a:rPr>
              <a:t>In September 2020, after the lockdown ended, there was a significant increase in GDP. </a:t>
            </a:r>
          </a:p>
          <a:p>
            <a:r>
              <a:rPr lang="en-NZ" b="0" i="0" u="none" strike="noStrike" dirty="0">
                <a:solidFill>
                  <a:srgbClr val="050505"/>
                </a:solidFill>
                <a:effectLst/>
                <a:latin typeface="system-ui"/>
              </a:rPr>
              <a:t>In September 2021, the number of covid-19 cases were rising again, and New Zealand went into a second lockdown. Both total and agricultural GDP declining, until in December 2021. Except of health GDP, which stayed positive through out the </a:t>
            </a:r>
            <a:r>
              <a:rPr lang="en-NZ" b="0" i="0" u="none" strike="noStrike" dirty="0" err="1">
                <a:solidFill>
                  <a:srgbClr val="050505"/>
                </a:solidFill>
                <a:effectLst/>
                <a:latin typeface="system-ui"/>
              </a:rPr>
              <a:t>pendamic</a:t>
            </a:r>
            <a:r>
              <a:rPr lang="en-NZ" b="0" i="0" u="none" strike="noStrike" dirty="0">
                <a:solidFill>
                  <a:srgbClr val="050505"/>
                </a:solidFill>
                <a:effectLst/>
                <a:latin typeface="system-ui"/>
              </a:rPr>
              <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that </a:t>
            </a:r>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affects different sectors.</a:t>
            </a:r>
          </a:p>
          <a:p>
            <a:r>
              <a:rPr lang="en-US" dirty="0"/>
              <a:t>So, we took data for each sector and divided into different periods, e.g., before and after 2020.</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COVID and CRIME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As you can see that in the beginning when NZ was enforcing Lock-downs the number of cases were very low, but in 2022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wrangled the data for total number of </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data from ministry of Health about COVID was a continues daily data whereas the data for Crime-Data was very discrete, quarterly and yearly values for different regions.</a:t>
            </a:r>
          </a:p>
          <a:p>
            <a:r>
              <a:rPr lang="en-US" dirty="0"/>
              <a:t>Joining them together was a very big challenge, the only similarity we had between both datasets was regions column, but both datasets used different region boundaries. </a:t>
            </a:r>
          </a:p>
          <a:p>
            <a:r>
              <a:rPr lang="en-US" dirty="0"/>
              <a:t>To remedy that we had to mutate the names of the districts in COVID dataset, so it matches the Crime Rate dataset, then divide the data into 2 categories before and after covid.</a:t>
            </a:r>
          </a:p>
          <a:p>
            <a:r>
              <a:rPr lang="en-US" dirty="0"/>
              <a:t>At then end we had 3 different dataset, which were joined together to make one massive dataset. This graph shows the relation between Crime-Rate and Covid.</a:t>
            </a:r>
          </a:p>
          <a:p>
            <a:r>
              <a:rPr lang="en-US" dirty="0"/>
              <a:t>The blue shows the total number of Covid cases per region, whereas the green and red shows the crime-rate before and after the covid.</a:t>
            </a:r>
          </a:p>
          <a:p>
            <a:r>
              <a:rPr lang="en-US" dirty="0"/>
              <a:t>As you can see that the crime rate has dropped after COVID, and we think it was due to all the lock-down and restrictions imposed by Govt, due to COVID.</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down – Positive </a:t>
            </a:r>
          </a:p>
          <a:p>
            <a:r>
              <a:rPr lang="en-US" dirty="0"/>
              <a:t>NZ Economy has suffered – Negative</a:t>
            </a:r>
          </a:p>
          <a:p>
            <a:r>
              <a:rPr lang="en-US" dirty="0"/>
              <a:t>NZ Health has suffered – Negative</a:t>
            </a:r>
          </a:p>
          <a:p>
            <a:r>
              <a:rPr lang="en-US" dirty="0"/>
              <a:t>Very little growth in Agriculture - Negative</a:t>
            </a:r>
          </a:p>
          <a:p>
            <a:endParaRPr lang="en-US" dirty="0"/>
          </a:p>
        </p:txBody>
      </p:sp>
    </p:spTree>
    <p:extLst>
      <p:ext uri="{BB962C8B-B14F-4D97-AF65-F5344CB8AC3E}">
        <p14:creationId xmlns:p14="http://schemas.microsoft.com/office/powerpoint/2010/main" val="179927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90241"/>
            <a:ext cx="12188952" cy="6386586"/>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12" name="Content Placeholder 11" descr="Chart, bar chart&#10;&#10;Description automatically generated">
            <a:extLst>
              <a:ext uri="{FF2B5EF4-FFF2-40B4-BE49-F238E27FC236}">
                <a16:creationId xmlns:a16="http://schemas.microsoft.com/office/drawing/2014/main" id="{11A6F21E-EBBB-43BA-8E0A-905BC5D7E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47377"/>
            <a:ext cx="12188952" cy="6410624"/>
          </a:xfrm>
          <a:effectLst>
            <a:softEdge rad="0"/>
          </a:effectLst>
        </p:spPr>
      </p:pic>
    </p:spTree>
    <p:extLst>
      <p:ext uri="{BB962C8B-B14F-4D97-AF65-F5344CB8AC3E}">
        <p14:creationId xmlns:p14="http://schemas.microsoft.com/office/powerpoint/2010/main" val="228862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9F04AD80-6BC8-CE22-08EC-FB5F6DCD4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 y="475954"/>
            <a:ext cx="12191999" cy="6396334"/>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498854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4730</TotalTime>
  <Words>1209</Words>
  <Application>Microsoft Macintosh PowerPoint</Application>
  <PresentationFormat>Widescreen</PresentationFormat>
  <Paragraphs>124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Death Rate</vt:lpstr>
      <vt:lpstr>Agriculture</vt:lpstr>
      <vt:lpstr>GDP</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30</cp:revision>
  <dcterms:created xsi:type="dcterms:W3CDTF">2022-10-13T00:08:52Z</dcterms:created>
  <dcterms:modified xsi:type="dcterms:W3CDTF">2022-10-16T07:34:28Z</dcterms:modified>
</cp:coreProperties>
</file>